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1" r:id="rId3"/>
    <p:sldId id="279" r:id="rId4"/>
    <p:sldId id="280" r:id="rId5"/>
    <p:sldId id="282" r:id="rId6"/>
    <p:sldId id="283" r:id="rId7"/>
    <p:sldId id="284" r:id="rId8"/>
    <p:sldId id="285" r:id="rId9"/>
    <p:sldId id="286" r:id="rId10"/>
    <p:sldId id="287" r:id="rId11"/>
  </p:sldIdLst>
  <p:sldSz cx="9144000" cy="51435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7B66804-EAD0-40DB-861E-65E19105BF7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17AEB52-6E1C-4DD9-B281-C97DDE4E7FD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60A7215-9491-453D-B837-14DA16861511}" type="datetime1">
              <a:rPr lang="nb-NO"/>
              <a:pPr lvl="0"/>
              <a:t>15.03.2018</a:t>
            </a:fld>
            <a:endParaRPr lang="nb-NO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65468B48-77B8-4231-98EF-482C5C68D3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5ADFB7B0-B8F4-4BBB-A9A4-E71421DD772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DB088-0935-4EA3-9351-63551424248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F812B4-5EC5-4599-BC81-2C8E68419B0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FD76F17-F0A9-4D28-9E05-911E0C2F55CB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365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BE3E50-2C34-4013-A857-B3FD527AD60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F1D3DF-A47B-4962-B175-F916741CFAA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49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nb-NO"/>
              <a:t>Klikk for å redigere undertittelstil i malen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29604B-890B-4BF3-80EB-79C5A05132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62BCA5-9FE5-4CB0-8304-84ABB4FAC4F8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637FD8-6B3B-4C43-A6AC-9C16BA99B3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391A60-4BAA-487E-A98C-3C48AEB3ED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114AD0-AD5B-4208-A235-792CBC1EA1DA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6251940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E137A-FE6C-4237-8C35-91A23718B0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17F1A6-8278-4B03-AD58-D3AD5AABAB3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7EE63B-BD60-421F-9842-DCF23738E9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6025DD-FBB5-4893-8607-14827F921AFE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518E94-7455-4B7D-A68D-F2CD5CBA85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06C081-1683-4058-ADB4-45D4F29BF1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D61478-65FE-4E65-80E0-8569497F8812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37316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6702DA-5880-4E77-9B04-DBCA343710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3305171"/>
            <a:ext cx="7772400" cy="1021558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6DA213-8CD6-4864-8B68-974E3BC75D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180039"/>
            <a:ext cx="7772400" cy="1125141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3C5687-ACE1-4546-BF32-A633A19288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B5E01D-E26A-46A1-839E-08CA6161B2EB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957833-BCB9-40BB-AE36-6BB4FC7852A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04F977-4F28-4945-9407-32490ED569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9C5336-1428-42DD-831D-DB734663E29D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1800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994E3-BF2B-4141-8ADD-A15B57FC240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336445-D0F0-4D9B-8E7D-7D7AD9EFF96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000125"/>
            <a:ext cx="4038603" cy="2828925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AB99ADB-FA64-4ED2-87FC-01A1318D8AA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000125"/>
            <a:ext cx="4038603" cy="2828925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D42D92E-FEBE-4AC1-92FB-7F0D9ADBB8B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CD8125-6592-4148-86AD-9C508DB2B663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79B08CB-F77B-440B-9DE1-2C79725BB08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FC5928-90F8-45B4-9326-876F30B10F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54CEF6-4E30-4485-81B9-4D222D8C7022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654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CDC0B0-B754-41DD-A2FA-74EF30C7369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0810A7-3374-4BE8-A182-F56655072A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151339"/>
            <a:ext cx="4040184" cy="479822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3885F6-A024-4DCA-954F-A0E7A2244E7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1631152"/>
            <a:ext cx="4040184" cy="2963469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06A46E3-C829-4756-9F89-5C5D2B5FFAC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151339"/>
            <a:ext cx="4041776" cy="479822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6C10A0C-970E-42B0-B0E1-088D6D5139A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1631152"/>
            <a:ext cx="4041776" cy="2963469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BA1A1AA-5074-4E70-8F72-0F41FE29A78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922A7A-CCBF-4CA1-BFAF-60D580403BA5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243AEBC-C141-4BAC-9C88-86F38BCB578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E43D830-16F4-497E-987A-816108B0F1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AF2494-A01E-4C63-A857-1D1D1D8A0220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9116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92E1C4-65EC-4126-88BA-5B035AB6F8A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C2F25AC-F346-494F-907E-632AF2B76E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86D3FD-6F58-4386-959A-3EC063CB99E5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A9FAE3F-62F8-46F9-94F8-DE8FD18AE52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771C69-635A-4815-9DAC-69D36CFC50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3E03474-C7E8-4D5D-BBAC-DF69EBE3D5B2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9435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1023466-E145-4EBA-8F1C-B5E651FD641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3F9351-A9A9-439C-B380-1EBDCC19E036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A12C8D3-5FD0-4A02-A2BB-ABA1E8634A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D08135-A14E-4E1A-B381-7231B1CA28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BC01CF-FB38-479C-8F08-B7934461C47D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410030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A1FD1-94D9-44ED-A4FC-9024CEB4B6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4789"/>
            <a:ext cx="3008311" cy="871542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0346B3-C303-480C-834E-089B144A5A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04789"/>
            <a:ext cx="5111752" cy="438983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4B9151-6ABA-4F79-A87B-A3D97C7494C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076321"/>
            <a:ext cx="3008311" cy="3518300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59C27B-9531-4A15-BC8C-7D829E4618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1216F2-15CD-44B8-8CCB-09F0B58BD52D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B130E7D-2D69-40C2-8EC8-078566F04A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27CDF1-1846-47C1-9994-3F9A52F4F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7C878D-B94D-4259-BEB2-0E8567F5CCFC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3648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423CD-D4FA-4C30-9A38-A6C2C376DF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49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C70ED36-0704-4C83-9B08-6FF35CD890A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459577"/>
            <a:ext cx="5486400" cy="30860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ikonet for å legge til et bilde</a:t>
            </a:r>
            <a:endParaRPr lang="nn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C0C37BD-6F96-4663-B3F1-15883415422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4025499"/>
            <a:ext cx="5486400" cy="603650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AF1968B-8C12-40B7-8CD4-5451C0BF7BA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FA08FA-70AF-4AFB-AECC-D29B874F4300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EAD8468-5324-441F-AD6E-860EC0CDD68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AD6F49-414E-412B-AB22-1F757B593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8CF203-83F8-4DC7-95F2-1E3C60B80089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0206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3131D1-FF89-4F0E-8426-965527219A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E73B71-6D4F-4601-A4A3-D13D4363C9B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7C7E10-3DA1-49B7-B45E-E66497D396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A10924-9F01-46F7-A60A-1ACE950E5472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E07C28-B89D-4D97-A8CE-5B978866E7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283DDD-7CEE-4D93-A854-CF1C0C056F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0F3AC2-EA69-4BEF-B998-FD9D424422A8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72056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A7BBDA0-927B-43C9-A208-A36261EF58F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B88EFB6-D3EB-447D-9FAA-A144E9DDA89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71450"/>
            <a:ext cx="6019796" cy="36576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BCD213-75BE-4BB3-A4E6-7CF6F020A5B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F7B7F4-F9ED-4711-9166-767E8CC5032D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65FF2D-92EE-4D03-8921-13046837365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4F909A-4D34-431E-8052-3F810C283D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12F4BC-0158-4C45-8D29-A53324E2D25F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6583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AB76335-A521-4D0F-A35F-FA99A251CA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61AEE5-E8DC-4FD4-BC9E-FE29C77915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26E275-8553-4EFC-9963-AD8AA1DF8CA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4767260"/>
            <a:ext cx="2133596" cy="2738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n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7FEEF10-3D31-4C50-B4D2-7162D5929158}" type="datetime1">
              <a:rPr lang="nn-NO"/>
              <a:pPr lvl="0"/>
              <a:t>15.03.2018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9BCB8D-A81B-43D3-A7F7-33CFC54E2B3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4767260"/>
            <a:ext cx="2895603" cy="2738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n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AB47A0-97E1-436D-8DC0-67AAD7A0C7D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4767260"/>
            <a:ext cx="2133596" cy="2738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n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2F5C1AED-E4BB-4E8D-A17F-EEBB2ABAD82E}" type="slidenum">
              <a:t>‹#›</a:t>
            </a:fld>
            <a:endParaRPr lang="n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nb-NO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nb-NO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nb-NO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nb-NO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nb-NO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nb-NO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27F846-0691-4BF7-A25A-91219F0712BD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nn-NO"/>
              <a:t>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4DE91E7-62B4-4303-9DAF-CB339FB2C21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4" descr="PowerPoint_VNF Ingrid.jpg">
            <a:extLst>
              <a:ext uri="{FF2B5EF4-FFF2-40B4-BE49-F238E27FC236}">
                <a16:creationId xmlns:a16="http://schemas.microsoft.com/office/drawing/2014/main" id="{8DE6F7A8-C13D-4A6D-9636-2D922D1F2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121" y="-262270"/>
            <a:ext cx="9144000" cy="522922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2D7921C-FBB3-43CF-9827-D9F3F4F2112A}"/>
              </a:ext>
            </a:extLst>
          </p:cNvPr>
          <p:cNvSpPr/>
          <p:nvPr/>
        </p:nvSpPr>
        <p:spPr>
          <a:xfrm>
            <a:off x="878958" y="956930"/>
            <a:ext cx="5979042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ÅRSMELDING</a:t>
            </a:r>
            <a:endParaRPr lang="nb-NO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</a:t>
            </a:r>
            <a:endParaRPr lang="nb-NO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VERDAL NÆRINGSFORUM</a:t>
            </a:r>
            <a:endParaRPr lang="nb-NO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91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BC117C9-2F7A-420B-8DF0-4E694ABBF260}"/>
              </a:ext>
            </a:extLst>
          </p:cNvPr>
          <p:cNvSpPr/>
          <p:nvPr/>
        </p:nvSpPr>
        <p:spPr>
          <a:xfrm>
            <a:off x="347331" y="326065"/>
            <a:ext cx="64017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Oppsummering og noen utviklingstrekk.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4BAD203-B888-417D-848C-940A72D304A4}"/>
              </a:ext>
            </a:extLst>
          </p:cNvPr>
          <p:cNvSpPr/>
          <p:nvPr/>
        </p:nvSpPr>
        <p:spPr>
          <a:xfrm>
            <a:off x="456228" y="977029"/>
            <a:ext cx="6401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Medlemstallet var rekordstort ved utgangen av året med 182 medlemmer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695EB95-5131-4A76-B281-24631F4A2E8E}"/>
              </a:ext>
            </a:extLst>
          </p:cNvPr>
          <p:cNvSpPr/>
          <p:nvPr/>
        </p:nvSpPr>
        <p:spPr>
          <a:xfrm>
            <a:off x="456228" y="1793358"/>
            <a:ext cx="6401772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Årsresultatet ble på 223.388 kr og styret foreslår for årsmøtet at dette legges til forumets egenkapital, slik at denne ved utgangen av året blir på 516.644 kr. 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1DA60C1-6B36-4BDF-9795-B241702D3A8B}"/>
              </a:ext>
            </a:extLst>
          </p:cNvPr>
          <p:cNvSpPr/>
          <p:nvPr/>
        </p:nvSpPr>
        <p:spPr>
          <a:xfrm>
            <a:off x="456228" y="2700670"/>
            <a:ext cx="7532366" cy="1973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 fra spørreundersøkelse: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Medlemspleie – være ute, oppsøkende – nye og eksisterende medlemmer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Kommunikasjon – være synlig/fortelle hva vi gjør, ha struktur på kommunikasjonen med medlemmer/interessentgrupper -  aktiv på flere plattformer.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Samhandling – ulike arenaer og aktører, ta initiativ/delta i aktuelle saker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E78588B-C703-439D-8006-6A6DFEA0FC6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5544" y="1219200"/>
            <a:ext cx="6559181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3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F92A3F2-B672-4333-8B75-B91B4BE8CB94}"/>
              </a:ext>
            </a:extLst>
          </p:cNvPr>
          <p:cNvSpPr/>
          <p:nvPr/>
        </p:nvSpPr>
        <p:spPr>
          <a:xfrm>
            <a:off x="340242" y="382773"/>
            <a:ext cx="651775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Formål og organisering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3915813-4CC2-4C8C-BE36-B98EB4AE355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6671" y="922040"/>
            <a:ext cx="5630648" cy="358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14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F92A3F2-B672-4333-8B75-B91B4BE8CB94}"/>
              </a:ext>
            </a:extLst>
          </p:cNvPr>
          <p:cNvSpPr/>
          <p:nvPr/>
        </p:nvSpPr>
        <p:spPr>
          <a:xfrm>
            <a:off x="340242" y="382773"/>
            <a:ext cx="6517758" cy="65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C7BD8CD-0BFD-4C14-A1BF-3CC17CC2EE3E}"/>
              </a:ext>
            </a:extLst>
          </p:cNvPr>
          <p:cNvSpPr/>
          <p:nvPr/>
        </p:nvSpPr>
        <p:spPr>
          <a:xfrm>
            <a:off x="432391" y="453656"/>
            <a:ext cx="6425609" cy="754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Verdal Næringsforums virksomhet i 2017.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C1AB63A-666B-42D5-AF44-571A74D96E22}"/>
              </a:ext>
            </a:extLst>
          </p:cNvPr>
          <p:cNvSpPr/>
          <p:nvPr/>
        </p:nvSpPr>
        <p:spPr>
          <a:xfrm>
            <a:off x="900223" y="1417674"/>
            <a:ext cx="568021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 Fagråd Bygg, anlegg og industri (BAI)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1D906E8-F627-4B76-8DBD-69FB06C7DA88}"/>
              </a:ext>
            </a:extLst>
          </p:cNvPr>
          <p:cNvSpPr/>
          <p:nvPr/>
        </p:nvSpPr>
        <p:spPr>
          <a:xfrm>
            <a:off x="900223" y="2015630"/>
            <a:ext cx="4674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3.2 	Landbruk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02055F7A-B8DF-42FC-A800-92D93DD4B33E}"/>
              </a:ext>
            </a:extLst>
          </p:cNvPr>
          <p:cNvSpPr/>
          <p:nvPr/>
        </p:nvSpPr>
        <p:spPr>
          <a:xfrm>
            <a:off x="900223" y="2384962"/>
            <a:ext cx="5957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dirty="0"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3.3 	Handel, service og reiseliv – HSR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341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F92A3F2-B672-4333-8B75-B91B4BE8CB94}"/>
              </a:ext>
            </a:extLst>
          </p:cNvPr>
          <p:cNvSpPr/>
          <p:nvPr/>
        </p:nvSpPr>
        <p:spPr>
          <a:xfrm>
            <a:off x="340242" y="382773"/>
            <a:ext cx="651775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65FC610-6C7C-4EED-AC83-AA97434D0C9F}"/>
              </a:ext>
            </a:extLst>
          </p:cNvPr>
          <p:cNvSpPr/>
          <p:nvPr/>
        </p:nvSpPr>
        <p:spPr>
          <a:xfrm>
            <a:off x="496186" y="439479"/>
            <a:ext cx="584152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Regnskap, resultat og balanse.  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A4CDE3B-91AC-4FC3-8879-9432EE06457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96186" y="1346791"/>
            <a:ext cx="3317358" cy="264623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4498E7C-A5D8-4289-8E37-0BDF3FDE839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097079" y="1290084"/>
            <a:ext cx="3161414" cy="27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4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F92A3F2-B672-4333-8B75-B91B4BE8CB94}"/>
              </a:ext>
            </a:extLst>
          </p:cNvPr>
          <p:cNvSpPr/>
          <p:nvPr/>
        </p:nvSpPr>
        <p:spPr>
          <a:xfrm>
            <a:off x="340242" y="382773"/>
            <a:ext cx="651775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084EC49-8578-4D94-82F8-C25E27A24A54}"/>
              </a:ext>
            </a:extLst>
          </p:cNvPr>
          <p:cNvSpPr txBox="1"/>
          <p:nvPr/>
        </p:nvSpPr>
        <p:spPr>
          <a:xfrm>
            <a:off x="808074" y="603064"/>
            <a:ext cx="6049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Utviklingstrekk fra 2013-2017: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C8A9DA6-876D-4BB8-BA58-37894148A25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1616" y="1333500"/>
            <a:ext cx="6063615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62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F92A3F2-B672-4333-8B75-B91B4BE8CB94}"/>
              </a:ext>
            </a:extLst>
          </p:cNvPr>
          <p:cNvSpPr/>
          <p:nvPr/>
        </p:nvSpPr>
        <p:spPr>
          <a:xfrm>
            <a:off x="340242" y="382773"/>
            <a:ext cx="651775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8174F49-86EE-4EB2-9E9D-9B824BA962DA}"/>
              </a:ext>
            </a:extLst>
          </p:cNvPr>
          <p:cNvSpPr txBox="1"/>
          <p:nvPr/>
        </p:nvSpPr>
        <p:spPr>
          <a:xfrm>
            <a:off x="971107" y="680484"/>
            <a:ext cx="5606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Møter, kurs og arrangement: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3800AA6-9DD4-45F2-8992-FD44E6364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8" y="1650261"/>
            <a:ext cx="3429000" cy="257175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69D91E6-A5B3-4539-80DA-82D039074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1" y="1703507"/>
            <a:ext cx="4574286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9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PowerPoint_VNF Ingrid3.jpg">
            <a:extLst>
              <a:ext uri="{FF2B5EF4-FFF2-40B4-BE49-F238E27FC236}">
                <a16:creationId xmlns:a16="http://schemas.microsoft.com/office/drawing/2014/main" id="{5C237D67-CD5B-4917-A910-BE811B7B5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97"/>
            <a:ext cx="9144000" cy="51434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40D59B4-A70F-4D95-B1E9-AA2A207A1450}"/>
              </a:ext>
            </a:extLst>
          </p:cNvPr>
          <p:cNvSpPr/>
          <p:nvPr/>
        </p:nvSpPr>
        <p:spPr>
          <a:xfrm>
            <a:off x="4763383" y="326065"/>
            <a:ext cx="4330991" cy="27699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00" b="0" i="0" u="none" strike="noStrike" kern="1200" cap="none" spc="0" baseline="0" dirty="0">
                <a:solidFill>
                  <a:srgbClr val="000000"/>
                </a:solidFill>
                <a:uFillTx/>
                <a:latin typeface="Helvetica Neue"/>
                <a:ea typeface="ＭＳ Ｐゴシック"/>
              </a:rPr>
              <a:t> </a:t>
            </a:r>
            <a:endParaRPr lang="nb-NO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ＭＳ Ｐゴシック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F92A3F2-B672-4333-8B75-B91B4BE8CB94}"/>
              </a:ext>
            </a:extLst>
          </p:cNvPr>
          <p:cNvSpPr/>
          <p:nvPr/>
        </p:nvSpPr>
        <p:spPr>
          <a:xfrm>
            <a:off x="340242" y="382773"/>
            <a:ext cx="651775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E142E7F-DEE9-40A6-BA38-503B9191D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2" y="2699457"/>
            <a:ext cx="3081778" cy="231017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037E973-0445-4CDE-A0B9-90C4F3075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207" y="145601"/>
            <a:ext cx="3922505" cy="2206409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E933A55-013A-497A-91B0-AF1524F7A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207" y="2408718"/>
            <a:ext cx="3881435" cy="218330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89D3DB4-459C-412E-8636-3826946CBD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5" y="63797"/>
            <a:ext cx="4092910" cy="272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30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VNF%20PPmal%20april2017</Template>
  <TotalTime>9290</TotalTime>
  <Words>141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Helvetica Neue</vt:lpstr>
      <vt:lpstr>inherit</vt:lpstr>
      <vt:lpstr>Symbol</vt:lpstr>
      <vt:lpstr>Times New Roman</vt:lpstr>
      <vt:lpstr>Office tema</vt:lpstr>
      <vt:lpstr>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Ingrid.Dahl.Furunes</dc:creator>
  <cp:lastModifiedBy>Ingrid.Dahl.Furunes</cp:lastModifiedBy>
  <cp:revision>20</cp:revision>
  <dcterms:created xsi:type="dcterms:W3CDTF">2017-04-18T07:34:03Z</dcterms:created>
  <dcterms:modified xsi:type="dcterms:W3CDTF">2018-03-15T14:47:49Z</dcterms:modified>
</cp:coreProperties>
</file>